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60" r:id="rId4"/>
    <p:sldId id="258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784C7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66" y="102"/>
      </p:cViewPr>
      <p:guideLst>
        <p:guide orient="horz" pos="2110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666750" y="2029460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 (Headings)" charset="0"/>
                <a:ea typeface="Microsoft YaHei" panose="020B0503020204020204" charset="-122"/>
                <a:cs typeface="Century Gothic (Headings)" charset="0"/>
              </a:rPr>
              <a:t>TITULO DE LA PONENCIA</a:t>
            </a:r>
            <a:endParaRPr lang="es-ES_tradnl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 (Headings)" charset="0"/>
              <a:ea typeface="Microsoft YaHei" panose="020B0503020204020204" charset="-122"/>
              <a:cs typeface="Century Gothic (Headings)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66750" y="354345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rgbClr val="0070C0"/>
                </a:solidFill>
                <a:latin typeface="Lato Black" panose="020F0A02020204030203" charset="0"/>
                <a:ea typeface="Microsoft YaHei" panose="020B0503020204020204" charset="-122"/>
                <a:cs typeface="Lato Black" panose="020F0A02020204030203" charset="0"/>
              </a:rPr>
              <a:t>NOMBRE DEL PONENTE</a:t>
            </a:r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  <a:p>
            <a:pPr algn="l"/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  <a:p>
            <a:pPr algn="l"/>
            <a:r>
              <a:rPr lang="es-ES_tradnl" altLang="en-US" dirty="0">
                <a:solidFill>
                  <a:srgbClr val="0070C0"/>
                </a:solidFill>
                <a:latin typeface="Lato Black" panose="020F0A02020204030203" charset="0"/>
                <a:ea typeface="Microsoft YaHei" panose="020B0503020204020204" charset="-122"/>
                <a:cs typeface="Lato Black" panose="020F0A02020204030203" charset="0"/>
              </a:rPr>
              <a:t>Nombre de su institución</a:t>
            </a:r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826184" y="4905682"/>
            <a:ext cx="920151" cy="921642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s-MX" sz="1200" dirty="0">
                <a:solidFill>
                  <a:schemeClr val="bg1"/>
                </a:solidFill>
              </a:rPr>
              <a:t>Agregar logo de la institución (opcional)</a:t>
            </a:r>
            <a:endParaRPr lang="es-MX" sz="1200" dirty="0">
              <a:solidFill>
                <a:schemeClr val="bg1"/>
              </a:solidFill>
            </a:endParaRPr>
          </a:p>
        </p:txBody>
      </p:sp>
      <p:sp>
        <p:nvSpPr>
          <p:cNvPr id="16" name="Marcador de texto 5"/>
          <p:cNvSpPr txBox="1"/>
          <p:nvPr/>
        </p:nvSpPr>
        <p:spPr>
          <a:xfrm>
            <a:off x="542263" y="6037537"/>
            <a:ext cx="7780643" cy="585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E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Fecha de presentación </a:t>
            </a:r>
            <a:r>
              <a:rPr lang="es-ES_tradnl" altLang="es-E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24 de Noviembre de 2022 </a:t>
            </a:r>
            <a:r>
              <a:rPr lang="es-ES_tradnl" altLang="es-ES" sz="1400" b="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(poner fecha que se le asigne a su participación)</a:t>
            </a:r>
            <a:endParaRPr lang="es-ES_tradnl" altLang="es-ES" sz="1400" b="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7287" y="2585398"/>
            <a:ext cx="4912360" cy="3176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sym typeface="+mn-ea"/>
              </a:rPr>
              <a:t>Agregar </a:t>
            </a:r>
            <a:r>
              <a:rPr lang="es-ES_tradnl" altLang="es-MX" dirty="0">
                <a:solidFill>
                  <a:schemeClr val="bg1"/>
                </a:solidFill>
                <a:sym typeface="+mn-ea"/>
              </a:rPr>
              <a:t>imagen del tema</a:t>
            </a:r>
            <a:r>
              <a:rPr lang="es-MX" dirty="0">
                <a:solidFill>
                  <a:schemeClr val="bg1"/>
                </a:solidFill>
                <a:sym typeface="+mn-ea"/>
              </a:rPr>
              <a:t> (opcional</a:t>
            </a:r>
            <a:endParaRPr lang="en-US"/>
          </a:p>
        </p:txBody>
      </p:sp>
      <p:pic>
        <p:nvPicPr>
          <p:cNvPr id="9" name="Picture 8" descr="/home/anyuzeta/Escritorio/TIAMEX/CONGRESO/Agregar un subtítulo (1).pngAgregar un subtítulo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7287" y="2589432"/>
            <a:ext cx="4912360" cy="315468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743" y="78580"/>
            <a:ext cx="1298904" cy="1298904"/>
          </a:xfrm>
          <a:prstGeom prst="rect">
            <a:avLst/>
          </a:prstGeom>
        </p:spPr>
      </p:pic>
      <p:sp>
        <p:nvSpPr>
          <p:cNvPr id="2" name="CuadroTexto 3"/>
          <p:cNvSpPr txBox="1"/>
          <p:nvPr/>
        </p:nvSpPr>
        <p:spPr>
          <a:xfrm>
            <a:off x="9036899" y="3582878"/>
            <a:ext cx="2203319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l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Puede cambiar las imágenes por relacionadas al tema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6395" y="1268095"/>
            <a:ext cx="366014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s-ES_tradnl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Í</a:t>
            </a:r>
            <a:r>
              <a:rPr lang="es-MX" altLang="es-ES_tradnl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NDICE</a:t>
            </a:r>
            <a:endParaRPr lang="es-MX" altLang="es-ES_tradnl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5800" y="2025650"/>
            <a:ext cx="10821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1. Introducción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2. Materiales y Métodos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3. Resultados y Discusión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4. Conclusiones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5. Agradecimientos (opcional)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6. Referencias Bibliográficas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38325" y="1209040"/>
            <a:ext cx="366014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s-ES_tradnl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TITULO</a:t>
            </a:r>
            <a:endParaRPr lang="es-ES_tradnl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80390" y="2087880"/>
            <a:ext cx="10821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Texto cuerpo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 rot="10800000">
            <a:off x="-40005" y="-7620"/>
            <a:ext cx="4290060" cy="2418080"/>
          </a:xfrm>
          <a:prstGeom prst="triangle">
            <a:avLst/>
          </a:prstGeom>
          <a:solidFill>
            <a:srgbClr val="278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-24507" y="3312795"/>
            <a:ext cx="4022090" cy="354520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6666151" y="4126948"/>
            <a:ext cx="5153356" cy="524711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400" dirty="0">
                <a:solidFill>
                  <a:srgbClr val="5B5B5B"/>
                </a:solidFill>
              </a:rPr>
              <a:t>Nombre del ponente</a:t>
            </a:r>
            <a:endParaRPr lang="es-ES" sz="2400" dirty="0">
              <a:solidFill>
                <a:srgbClr val="5B5B5B"/>
              </a:solidFill>
            </a:endParaRPr>
          </a:p>
        </p:txBody>
      </p:sp>
      <p:sp>
        <p:nvSpPr>
          <p:cNvPr id="21" name="Marcador de texto 2"/>
          <p:cNvSpPr txBox="1"/>
          <p:nvPr/>
        </p:nvSpPr>
        <p:spPr>
          <a:xfrm>
            <a:off x="6666151" y="4772838"/>
            <a:ext cx="5369016" cy="524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dirty="0">
                <a:solidFill>
                  <a:schemeClr val="accent5">
                    <a:lumMod val="50000"/>
                  </a:schemeClr>
                </a:solidFill>
              </a:rPr>
              <a:t>Nombre de instituto o dependencia</a:t>
            </a:r>
            <a:endParaRPr lang="es-MX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Marcador de texto 6"/>
          <p:cNvSpPr>
            <a:spLocks noGrp="1"/>
          </p:cNvSpPr>
          <p:nvPr/>
        </p:nvSpPr>
        <p:spPr>
          <a:xfrm>
            <a:off x="7102789" y="5419400"/>
            <a:ext cx="42807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600" b="0" dirty="0">
                <a:solidFill>
                  <a:srgbClr val="5B5B5B"/>
                </a:solidFill>
                <a:latin typeface="+mn-lt"/>
              </a:rPr>
              <a:t>Correo electrónico</a:t>
            </a:r>
            <a:endParaRPr lang="es-ES" sz="1600" b="0" dirty="0">
              <a:solidFill>
                <a:srgbClr val="5B5B5B"/>
              </a:solidFill>
              <a:latin typeface="+mn-lt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41" y="5421947"/>
            <a:ext cx="355448" cy="3554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9407" y="2085162"/>
            <a:ext cx="672078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¡MUCHAS GRACIAS POR SU ATENCIÓN! </a:t>
            </a:r>
            <a:endParaRPr lang="es-ES_tradnl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r="8005"/>
          <a:stretch>
            <a:fillRect/>
          </a:stretch>
        </p:blipFill>
        <p:spPr bwMode="auto">
          <a:xfrm>
            <a:off x="639074" y="1732406"/>
            <a:ext cx="3610981" cy="330278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3"/>
          <p:cNvSpPr txBox="1"/>
          <p:nvPr/>
        </p:nvSpPr>
        <p:spPr>
          <a:xfrm>
            <a:off x="2736429" y="2085548"/>
            <a:ext cx="2203319" cy="4603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Puede cambiar la imágen por relacionada al tema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charset="-122"/>
            <a:ea typeface="Microsoft YaHei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WPS Presentation</Application>
  <PresentationFormat>Panorámica</PresentationFormat>
  <Paragraphs>37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Microsoft YaHei</vt:lpstr>
      <vt:lpstr>Century Gothic (Headings)</vt:lpstr>
      <vt:lpstr>Century</vt:lpstr>
      <vt:lpstr>Lato Black</vt:lpstr>
      <vt:lpstr>Bahnschrift SemiBold</vt:lpstr>
      <vt:lpstr>Arial Unicode MS</vt:lpstr>
      <vt:lpstr>1_Office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anyuzeta</dc:creator>
  <cp:lastModifiedBy>apoyo</cp:lastModifiedBy>
  <cp:revision>31</cp:revision>
  <dcterms:created xsi:type="dcterms:W3CDTF">2022-09-26T23:07:00Z</dcterms:created>
  <dcterms:modified xsi:type="dcterms:W3CDTF">2022-11-12T05:04:52Z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2058-11.2.0.11380</vt:lpwstr>
  </property>
  <property fmtid="{D5CDD505-2E9C-101B-9397-08002B2CF9AE}" pid="3" name="ICV">
    <vt:lpwstr>358DE1680E7E45F496FC87FD708DBE9D</vt:lpwstr>
  </property>
</Properties>
</file>